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696" r:id="rId4"/>
  </p:sldMasterIdLst>
  <p:sldIdLst>
    <p:sldId id="256" r:id="rId5"/>
    <p:sldId id="257" r:id="rId6"/>
    <p:sldId id="261" r:id="rId7"/>
    <p:sldId id="262" r:id="rId8"/>
    <p:sldId id="263" r:id="rId9"/>
    <p:sldId id="266" r:id="rId10"/>
    <p:sldId id="264" r:id="rId11"/>
    <p:sldId id="265" r:id="rId12"/>
    <p:sldId id="267" r:id="rId13"/>
    <p:sldId id="268" r:id="rId1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0598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8996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9401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0063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29846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9433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1206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6300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7922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215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834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33016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3510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91452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7332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3585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4737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8514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699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8475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51159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1261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56489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67138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45018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887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7788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311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715408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2219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80270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46909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2175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8389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46221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45896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592201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12581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431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7918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3649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1514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8087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9290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71BB0-5479-476F-8E85-E0538BE74A2F}" type="datetimeFigureOut">
              <a:rPr lang="pt-BR" smtClean="0"/>
              <a:t>05/12/2016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A95D6-A479-49C0-8E02-8A1D3BD21F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2629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35B66E-6F57-484B-91C1-216C4E0AA704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1B82E-8B99-41F9-A88B-DC3DF163CFFA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9" y="0"/>
            <a:ext cx="91084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42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0D06C-850C-4E79-9072-FE79079C7747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DECFD-58B2-45B8-8376-F885460EF87B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9" y="0"/>
            <a:ext cx="91084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542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105273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2780928"/>
            <a:ext cx="8229600" cy="3345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46D55-60B4-4E97-A02E-6C775E5101FC}" type="datetimeFigureOut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05/12/2016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1F78E-32C1-48E0-92DC-C3C71418FC55}" type="slidenum">
              <a:rPr lang="pt-B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313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042"/>
            <a:ext cx="9144000" cy="6919221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4147" y="347009"/>
            <a:ext cx="1973179" cy="510118"/>
          </a:xfrm>
          <a:prstGeom prst="rect">
            <a:avLst/>
          </a:prstGeom>
        </p:spPr>
      </p:pic>
      <p:sp>
        <p:nvSpPr>
          <p:cNvPr id="6" name="Subtítulo 2"/>
          <p:cNvSpPr>
            <a:spLocks noGrp="1"/>
          </p:cNvSpPr>
          <p:nvPr>
            <p:ph type="subTitle" idx="1"/>
          </p:nvPr>
        </p:nvSpPr>
        <p:spPr>
          <a:xfrm>
            <a:off x="755576" y="2924944"/>
            <a:ext cx="8131750" cy="936104"/>
          </a:xfrm>
        </p:spPr>
        <p:txBody>
          <a:bodyPr>
            <a:noAutofit/>
          </a:bodyPr>
          <a:lstStyle/>
          <a:p>
            <a:r>
              <a:rPr lang="pt-BR" sz="7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LIGHTFAN</a:t>
            </a:r>
          </a:p>
        </p:txBody>
      </p:sp>
    </p:spTree>
    <p:extLst>
      <p:ext uri="{BB962C8B-B14F-4D97-AF65-F5344CB8AC3E}">
        <p14:creationId xmlns:p14="http://schemas.microsoft.com/office/powerpoint/2010/main" val="140923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im.E5AD6386-6C19-4ECB-B4FA-C6B6F1F8531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262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-48126"/>
            <a:ext cx="9144000" cy="694222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4147" y="347009"/>
            <a:ext cx="1973179" cy="510118"/>
          </a:xfrm>
          <a:prstGeom prst="rect">
            <a:avLst/>
          </a:prstGeom>
        </p:spPr>
      </p:pic>
      <p:sp>
        <p:nvSpPr>
          <p:cNvPr id="4" name="Subtítulo 2"/>
          <p:cNvSpPr txBox="1">
            <a:spLocks/>
          </p:cNvSpPr>
          <p:nvPr/>
        </p:nvSpPr>
        <p:spPr>
          <a:xfrm>
            <a:off x="733168" y="1844824"/>
            <a:ext cx="8154158" cy="230425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LIGHTFAN</a:t>
            </a:r>
          </a:p>
        </p:txBody>
      </p:sp>
      <p:sp>
        <p:nvSpPr>
          <p:cNvPr id="5" name="Subtítulo 2"/>
          <p:cNvSpPr txBox="1">
            <a:spLocks/>
          </p:cNvSpPr>
          <p:nvPr/>
        </p:nvSpPr>
        <p:spPr>
          <a:xfrm>
            <a:off x="733168" y="4587233"/>
            <a:ext cx="4134301" cy="207717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6000" dirty="0">
                <a:solidFill>
                  <a:schemeClr val="bg1"/>
                </a:solidFill>
              </a:rPr>
              <a:t>AMANDA IVONIAK</a:t>
            </a:r>
          </a:p>
          <a:p>
            <a:pPr algn="l"/>
            <a:r>
              <a:rPr lang="pt-BR" sz="6000" dirty="0">
                <a:solidFill>
                  <a:schemeClr val="bg1"/>
                </a:solidFill>
              </a:rPr>
              <a:t>EVANDRO NOVAK</a:t>
            </a:r>
          </a:p>
          <a:p>
            <a:pPr algn="l"/>
            <a:r>
              <a:rPr lang="en-US" sz="6000" dirty="0">
                <a:solidFill>
                  <a:schemeClr val="bg1"/>
                </a:solidFill>
              </a:rPr>
              <a:t>BRUNO BIANCHI GONZAGA</a:t>
            </a:r>
            <a:endParaRPr lang="pt-BR" sz="6000" dirty="0">
              <a:solidFill>
                <a:schemeClr val="bg1"/>
              </a:solidFill>
            </a:endParaRPr>
          </a:p>
          <a:p>
            <a:pPr algn="l"/>
            <a:r>
              <a:rPr lang="en-US" sz="6000" dirty="0">
                <a:solidFill>
                  <a:schemeClr val="bg1"/>
                </a:solidFill>
              </a:rPr>
              <a:t>BRYAN GABRIEL CORDEIRO CHRISTEN</a:t>
            </a:r>
            <a:endParaRPr lang="pt-BR" sz="6000" dirty="0">
              <a:solidFill>
                <a:schemeClr val="bg1"/>
              </a:solidFill>
            </a:endParaRPr>
          </a:p>
          <a:p>
            <a:pPr algn="l"/>
            <a:r>
              <a:rPr lang="en-US" sz="6000" dirty="0">
                <a:solidFill>
                  <a:schemeClr val="bg1"/>
                </a:solidFill>
              </a:rPr>
              <a:t>JONNYFER ANESIR ANDREOLA</a:t>
            </a:r>
            <a:endParaRPr lang="pt-BR" sz="6000" dirty="0">
              <a:solidFill>
                <a:schemeClr val="bg1"/>
              </a:solidFill>
            </a:endParaRPr>
          </a:p>
          <a:p>
            <a:pPr algn="l"/>
            <a:r>
              <a:rPr lang="pt-BR" sz="6000" dirty="0">
                <a:solidFill>
                  <a:schemeClr val="bg1"/>
                </a:solidFill>
              </a:rPr>
              <a:t>JHON NEVEVE</a:t>
            </a:r>
          </a:p>
          <a:p>
            <a:pPr algn="l"/>
            <a:r>
              <a:rPr lang="pt-BR" sz="6000" dirty="0">
                <a:solidFill>
                  <a:schemeClr val="bg1"/>
                </a:solidFill>
              </a:rPr>
              <a:t>LUCAS STAINSACK DO ROSÁRIO</a:t>
            </a:r>
          </a:p>
          <a:p>
            <a:pPr algn="l"/>
            <a:r>
              <a:rPr lang="pt-BR" sz="1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FÁBIO GARCEZ BETTIO</a:t>
            </a:r>
            <a:endParaRPr lang="pt-BR" sz="1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81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 txBox="1">
            <a:spLocks/>
          </p:cNvSpPr>
          <p:nvPr/>
        </p:nvSpPr>
        <p:spPr>
          <a:xfrm>
            <a:off x="395536" y="341312"/>
            <a:ext cx="2448272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1400" b="1" dirty="0" smtClean="0">
                <a:latin typeface="Century Gothic" pitchFamily="34" charset="0"/>
              </a:rPr>
              <a:t>Introdução</a:t>
            </a:r>
          </a:p>
        </p:txBody>
      </p:sp>
      <p:sp>
        <p:nvSpPr>
          <p:cNvPr id="5" name="Subtítulo 2"/>
          <p:cNvSpPr txBox="1">
            <a:spLocks/>
          </p:cNvSpPr>
          <p:nvPr/>
        </p:nvSpPr>
        <p:spPr>
          <a:xfrm>
            <a:off x="395536" y="1628800"/>
            <a:ext cx="2232248" cy="2736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3500" dirty="0">
                <a:solidFill>
                  <a:schemeClr val="tx1"/>
                </a:solidFill>
              </a:rPr>
              <a:t>LIGHTFAN</a:t>
            </a:r>
          </a:p>
        </p:txBody>
      </p:sp>
      <p:sp>
        <p:nvSpPr>
          <p:cNvPr id="6" name="Subtítulo 2"/>
          <p:cNvSpPr>
            <a:spLocks noGrp="1"/>
          </p:cNvSpPr>
          <p:nvPr>
            <p:ph type="subTitle" idx="1"/>
          </p:nvPr>
        </p:nvSpPr>
        <p:spPr>
          <a:xfrm>
            <a:off x="3214816" y="2852936"/>
            <a:ext cx="5400600" cy="1512168"/>
          </a:xfrm>
        </p:spPr>
        <p:txBody>
          <a:bodyPr>
            <a:normAutofit/>
          </a:bodyPr>
          <a:lstStyle/>
          <a:p>
            <a:pPr algn="l"/>
            <a:r>
              <a:rPr lang="pt-BR" sz="2400" dirty="0">
                <a:solidFill>
                  <a:schemeClr val="tx1"/>
                </a:solidFill>
              </a:rPr>
              <a:t>Construir um dispositivo em conjunto com um Arduino que seja capaz de gerar </a:t>
            </a:r>
            <a:r>
              <a:rPr lang="pt-BR" sz="2400" dirty="0" smtClean="0">
                <a:solidFill>
                  <a:schemeClr val="tx1"/>
                </a:solidFill>
              </a:rPr>
              <a:t>imagens</a:t>
            </a:r>
            <a:endParaRPr lang="pt-BR" sz="2400" dirty="0">
              <a:solidFill>
                <a:schemeClr val="tx1"/>
              </a:solidFill>
            </a:endParaRPr>
          </a:p>
        </p:txBody>
      </p:sp>
      <p:sp>
        <p:nvSpPr>
          <p:cNvPr id="12" name="Espaço Reservado para Data 3"/>
          <p:cNvSpPr>
            <a:spLocks noGrp="1"/>
          </p:cNvSpPr>
          <p:nvPr>
            <p:ph type="dt" sz="half" idx="4294967295"/>
          </p:nvPr>
        </p:nvSpPr>
        <p:spPr>
          <a:xfrm>
            <a:off x="486032" y="620309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05/12/2016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3" name="Espaço Reservado para Rodapé 4"/>
          <p:cNvSpPr>
            <a:spLocks noGrp="1"/>
          </p:cNvSpPr>
          <p:nvPr>
            <p:ph type="ftr" sz="quarter" idx="4294967295"/>
          </p:nvPr>
        </p:nvSpPr>
        <p:spPr>
          <a:xfrm>
            <a:off x="3214816" y="620309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LIGHTFAN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4" name="Espaço Reservado para Número de Slide 5"/>
          <p:cNvSpPr>
            <a:spLocks noGrp="1"/>
          </p:cNvSpPr>
          <p:nvPr>
            <p:ph type="sldNum" sz="quarter" idx="4294967295"/>
          </p:nvPr>
        </p:nvSpPr>
        <p:spPr>
          <a:xfrm>
            <a:off x="6469792" y="5393349"/>
            <a:ext cx="2133600" cy="10774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/>
              <a:t>AMANDA IVONIAK</a:t>
            </a:r>
          </a:p>
          <a:p>
            <a:r>
              <a:rPr lang="pt-BR" sz="900" dirty="0"/>
              <a:t>EVANDRO NOVAK</a:t>
            </a:r>
          </a:p>
          <a:p>
            <a:r>
              <a:rPr lang="en-US" sz="900" dirty="0"/>
              <a:t>BRUNO BIANCHI GONZAGA</a:t>
            </a:r>
            <a:endParaRPr lang="pt-BR" sz="900" dirty="0"/>
          </a:p>
          <a:p>
            <a:r>
              <a:rPr lang="en-US" sz="900" dirty="0"/>
              <a:t>BRYAN GABRIEL CORDEIRO CHRISTEN</a:t>
            </a:r>
            <a:endParaRPr lang="pt-BR" sz="900" dirty="0"/>
          </a:p>
          <a:p>
            <a:r>
              <a:rPr lang="en-US" sz="900" dirty="0"/>
              <a:t>JONNYFER ANESIR ANDREOLA</a:t>
            </a:r>
            <a:endParaRPr lang="pt-BR" sz="900" dirty="0"/>
          </a:p>
          <a:p>
            <a:r>
              <a:rPr lang="pt-BR" sz="900" dirty="0"/>
              <a:t>JHON NEVEVE</a:t>
            </a:r>
          </a:p>
          <a:p>
            <a:r>
              <a:rPr lang="pt-BR" sz="900" dirty="0"/>
              <a:t>LUCAS STAINSACK DO ROSÁRIO</a:t>
            </a:r>
          </a:p>
        </p:txBody>
      </p:sp>
    </p:spTree>
    <p:extLst>
      <p:ext uri="{BB962C8B-B14F-4D97-AF65-F5344CB8AC3E}">
        <p14:creationId xmlns:p14="http://schemas.microsoft.com/office/powerpoint/2010/main" val="31301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 txBox="1">
            <a:spLocks/>
          </p:cNvSpPr>
          <p:nvPr/>
        </p:nvSpPr>
        <p:spPr>
          <a:xfrm>
            <a:off x="395536" y="341312"/>
            <a:ext cx="2448272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1400" b="1" dirty="0" smtClean="0">
                <a:latin typeface="Century Gothic" pitchFamily="34" charset="0"/>
              </a:rPr>
              <a:t>Fundamentação Teórica</a:t>
            </a:r>
          </a:p>
        </p:txBody>
      </p:sp>
      <p:sp>
        <p:nvSpPr>
          <p:cNvPr id="7" name="Espaço Reservado para Data 3"/>
          <p:cNvSpPr>
            <a:spLocks noGrp="1"/>
          </p:cNvSpPr>
          <p:nvPr>
            <p:ph type="dt" sz="half" idx="4294967295"/>
          </p:nvPr>
        </p:nvSpPr>
        <p:spPr>
          <a:xfrm>
            <a:off x="486032" y="620309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05/12/2016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3" name="Espaço Reservado para Rodapé 4"/>
          <p:cNvSpPr>
            <a:spLocks noGrp="1"/>
          </p:cNvSpPr>
          <p:nvPr>
            <p:ph type="ftr" sz="quarter" idx="4294967295"/>
          </p:nvPr>
        </p:nvSpPr>
        <p:spPr>
          <a:xfrm>
            <a:off x="3214816" y="620309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LIGHTFAN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5" name="Espaço Reservado para Número de Slide 5"/>
          <p:cNvSpPr>
            <a:spLocks noGrp="1"/>
          </p:cNvSpPr>
          <p:nvPr>
            <p:ph type="sldNum" sz="quarter" idx="4294967295"/>
          </p:nvPr>
        </p:nvSpPr>
        <p:spPr>
          <a:xfrm>
            <a:off x="6469792" y="5393349"/>
            <a:ext cx="2133600" cy="10774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/>
              <a:t>AMANDA IVONIAK</a:t>
            </a:r>
          </a:p>
          <a:p>
            <a:r>
              <a:rPr lang="pt-BR" sz="900" dirty="0"/>
              <a:t>EVANDRO NOVAK</a:t>
            </a:r>
          </a:p>
          <a:p>
            <a:r>
              <a:rPr lang="en-US" sz="900" dirty="0"/>
              <a:t>BRUNO BIANCHI GONZAGA</a:t>
            </a:r>
            <a:endParaRPr lang="pt-BR" sz="900" dirty="0"/>
          </a:p>
          <a:p>
            <a:r>
              <a:rPr lang="en-US" sz="900" dirty="0"/>
              <a:t>BRYAN GABRIEL CORDEIRO CHRISTEN</a:t>
            </a:r>
            <a:endParaRPr lang="pt-BR" sz="900" dirty="0"/>
          </a:p>
          <a:p>
            <a:r>
              <a:rPr lang="en-US" sz="900" dirty="0"/>
              <a:t>JONNYFER ANESIR ANDREOLA</a:t>
            </a:r>
            <a:endParaRPr lang="pt-BR" sz="900" dirty="0"/>
          </a:p>
          <a:p>
            <a:r>
              <a:rPr lang="pt-BR" sz="900" dirty="0"/>
              <a:t>JHON NEVEVE</a:t>
            </a:r>
          </a:p>
          <a:p>
            <a:r>
              <a:rPr lang="pt-BR" sz="900" dirty="0"/>
              <a:t>LUCAS STAINSACK DO ROSÁRIO</a:t>
            </a:r>
          </a:p>
        </p:txBody>
      </p:sp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395536" y="1349424"/>
            <a:ext cx="7376864" cy="4853668"/>
          </a:xfrm>
        </p:spPr>
        <p:txBody>
          <a:bodyPr>
            <a:normAutofit/>
          </a:bodyPr>
          <a:lstStyle/>
          <a:p>
            <a:pPr marL="457200" lvl="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</a:rPr>
              <a:t>Implementar Bluetooth;</a:t>
            </a:r>
          </a:p>
          <a:p>
            <a:pPr marL="457200" lvl="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</a:rPr>
              <a:t>Implementar sensor;</a:t>
            </a:r>
          </a:p>
          <a:p>
            <a:pPr marL="457200" lvl="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</a:rPr>
              <a:t>Implementar placa </a:t>
            </a:r>
            <a:r>
              <a:rPr lang="pt-BR" sz="1800" dirty="0" err="1">
                <a:solidFill>
                  <a:schemeClr val="tx1"/>
                </a:solidFill>
              </a:rPr>
              <a:t>arduino</a:t>
            </a:r>
            <a:r>
              <a:rPr lang="pt-BR" sz="1800" dirty="0">
                <a:solidFill>
                  <a:schemeClr val="tx1"/>
                </a:solidFill>
              </a:rPr>
              <a:t>;</a:t>
            </a:r>
          </a:p>
          <a:p>
            <a:pPr marL="457200" lvl="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</a:rPr>
              <a:t>Montagem de hardware;</a:t>
            </a:r>
          </a:p>
          <a:p>
            <a:pPr marL="457200" lvl="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</a:rPr>
              <a:t>Comunicar-se com a interface do Arduino;</a:t>
            </a:r>
          </a:p>
          <a:p>
            <a:pPr marL="457200" lvl="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</a:rPr>
              <a:t>Desenvolver códigos fontes;</a:t>
            </a:r>
          </a:p>
          <a:p>
            <a:pPr marL="457200" lvl="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</a:rPr>
              <a:t>Desenvolver desenhos geométricos; </a:t>
            </a:r>
          </a:p>
          <a:p>
            <a:pPr marL="457200" lvl="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</a:rPr>
              <a:t>Desenvolver comunicação Bluetooth;</a:t>
            </a:r>
          </a:p>
          <a:p>
            <a:pPr marL="457200" lvl="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</a:rPr>
              <a:t>Desenvolver manual do usuário;</a:t>
            </a:r>
          </a:p>
          <a:p>
            <a:pPr marL="457200" lvl="0" indent="-4572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tx1"/>
                </a:solidFill>
              </a:rPr>
              <a:t>Implementar códigos fontes e desenhos geométricos.</a:t>
            </a:r>
          </a:p>
        </p:txBody>
      </p:sp>
    </p:spTree>
    <p:extLst>
      <p:ext uri="{BB962C8B-B14F-4D97-AF65-F5344CB8AC3E}">
        <p14:creationId xmlns:p14="http://schemas.microsoft.com/office/powerpoint/2010/main" val="223597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 txBox="1">
            <a:spLocks/>
          </p:cNvSpPr>
          <p:nvPr/>
        </p:nvSpPr>
        <p:spPr>
          <a:xfrm>
            <a:off x="395536" y="341312"/>
            <a:ext cx="2448272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1400" b="1" dirty="0" smtClean="0">
                <a:solidFill>
                  <a:prstClr val="white">
                    <a:lumMod val="50000"/>
                  </a:prstClr>
                </a:solidFill>
                <a:latin typeface="Century Gothic" pitchFamily="34" charset="0"/>
              </a:rPr>
              <a:t>Modelagem do Sistema</a:t>
            </a:r>
          </a:p>
        </p:txBody>
      </p:sp>
      <p:sp>
        <p:nvSpPr>
          <p:cNvPr id="16" name="Espaço Reservado para Data 3"/>
          <p:cNvSpPr>
            <a:spLocks noGrp="1"/>
          </p:cNvSpPr>
          <p:nvPr>
            <p:ph type="dt" sz="half" idx="4294967295"/>
          </p:nvPr>
        </p:nvSpPr>
        <p:spPr>
          <a:xfrm>
            <a:off x="486032" y="620309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05/12/2016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7" name="Espaço Reservado para Rodapé 4"/>
          <p:cNvSpPr>
            <a:spLocks noGrp="1"/>
          </p:cNvSpPr>
          <p:nvPr>
            <p:ph type="ftr" sz="quarter" idx="4294967295"/>
          </p:nvPr>
        </p:nvSpPr>
        <p:spPr>
          <a:xfrm>
            <a:off x="3214816" y="620309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LIGHTFAN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8" name="Espaço Reservado para Número de Slide 5"/>
          <p:cNvSpPr>
            <a:spLocks noGrp="1"/>
          </p:cNvSpPr>
          <p:nvPr>
            <p:ph type="sldNum" sz="quarter" idx="4294967295"/>
          </p:nvPr>
        </p:nvSpPr>
        <p:spPr>
          <a:xfrm>
            <a:off x="6469792" y="5393349"/>
            <a:ext cx="2133600" cy="10774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/>
              <a:t>AMANDA IVONIAK</a:t>
            </a:r>
          </a:p>
          <a:p>
            <a:r>
              <a:rPr lang="pt-BR" sz="900" dirty="0"/>
              <a:t>EVANDRO NOVAK</a:t>
            </a:r>
          </a:p>
          <a:p>
            <a:r>
              <a:rPr lang="en-US" sz="900" dirty="0"/>
              <a:t>BRUNO BIANCHI GONZAGA</a:t>
            </a:r>
            <a:endParaRPr lang="pt-BR" sz="900" dirty="0"/>
          </a:p>
          <a:p>
            <a:r>
              <a:rPr lang="en-US" sz="900" dirty="0"/>
              <a:t>BRYAN GABRIEL CORDEIRO CHRISTEN</a:t>
            </a:r>
            <a:endParaRPr lang="pt-BR" sz="900" dirty="0"/>
          </a:p>
          <a:p>
            <a:r>
              <a:rPr lang="en-US" sz="900" dirty="0"/>
              <a:t>JONNYFER ANESIR ANDREOLA</a:t>
            </a:r>
            <a:endParaRPr lang="pt-BR" sz="900" dirty="0"/>
          </a:p>
          <a:p>
            <a:r>
              <a:rPr lang="pt-BR" sz="900" dirty="0"/>
              <a:t>JHON NEVEVE</a:t>
            </a:r>
          </a:p>
          <a:p>
            <a:r>
              <a:rPr lang="pt-BR" sz="900" dirty="0"/>
              <a:t>LUCAS STAINSACK DO ROSÁRIO</a:t>
            </a:r>
          </a:p>
        </p:txBody>
      </p:sp>
      <p:pic>
        <p:nvPicPr>
          <p:cNvPr id="1026" name="Picture 2" descr="open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2"/>
            <a:ext cx="9032713" cy="685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525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 txBox="1">
            <a:spLocks/>
          </p:cNvSpPr>
          <p:nvPr/>
        </p:nvSpPr>
        <p:spPr>
          <a:xfrm>
            <a:off x="395536" y="341312"/>
            <a:ext cx="2448272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1400" b="1" dirty="0" smtClean="0">
                <a:solidFill>
                  <a:prstClr val="white">
                    <a:lumMod val="50000"/>
                  </a:prstClr>
                </a:solidFill>
                <a:latin typeface="Century Gothic" pitchFamily="34" charset="0"/>
              </a:rPr>
              <a:t>Modelagem do Sistema</a:t>
            </a:r>
          </a:p>
        </p:txBody>
      </p:sp>
      <p:sp>
        <p:nvSpPr>
          <p:cNvPr id="16" name="Espaço Reservado para Data 3"/>
          <p:cNvSpPr>
            <a:spLocks noGrp="1"/>
          </p:cNvSpPr>
          <p:nvPr>
            <p:ph type="dt" sz="half" idx="4294967295"/>
          </p:nvPr>
        </p:nvSpPr>
        <p:spPr>
          <a:xfrm>
            <a:off x="486032" y="620309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05/12/2016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7" name="Espaço Reservado para Rodapé 4"/>
          <p:cNvSpPr>
            <a:spLocks noGrp="1"/>
          </p:cNvSpPr>
          <p:nvPr>
            <p:ph type="ftr" sz="quarter" idx="4294967295"/>
          </p:nvPr>
        </p:nvSpPr>
        <p:spPr>
          <a:xfrm>
            <a:off x="3214816" y="620309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LIGHTFAN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8" name="Espaço Reservado para Número de Slide 5"/>
          <p:cNvSpPr>
            <a:spLocks noGrp="1"/>
          </p:cNvSpPr>
          <p:nvPr>
            <p:ph type="sldNum" sz="quarter" idx="4294967295"/>
          </p:nvPr>
        </p:nvSpPr>
        <p:spPr>
          <a:xfrm>
            <a:off x="6469792" y="5393349"/>
            <a:ext cx="2133600" cy="10774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/>
              <a:t>AMANDA IVONIAK</a:t>
            </a:r>
          </a:p>
          <a:p>
            <a:r>
              <a:rPr lang="pt-BR" sz="900" dirty="0"/>
              <a:t>EVANDRO NOVAK</a:t>
            </a:r>
          </a:p>
          <a:p>
            <a:r>
              <a:rPr lang="en-US" sz="900" dirty="0"/>
              <a:t>BRUNO BIANCHI GONZAGA</a:t>
            </a:r>
            <a:endParaRPr lang="pt-BR" sz="900" dirty="0"/>
          </a:p>
          <a:p>
            <a:r>
              <a:rPr lang="en-US" sz="900" dirty="0"/>
              <a:t>BRYAN GABRIEL CORDEIRO CHRISTEN</a:t>
            </a:r>
            <a:endParaRPr lang="pt-BR" sz="900" dirty="0"/>
          </a:p>
          <a:p>
            <a:r>
              <a:rPr lang="en-US" sz="900" dirty="0"/>
              <a:t>JONNYFER ANESIR ANDREOLA</a:t>
            </a:r>
            <a:endParaRPr lang="pt-BR" sz="900" dirty="0"/>
          </a:p>
          <a:p>
            <a:r>
              <a:rPr lang="pt-BR" sz="900" dirty="0"/>
              <a:t>JHON NEVEVE</a:t>
            </a:r>
          </a:p>
          <a:p>
            <a:r>
              <a:rPr lang="pt-BR" sz="900" dirty="0"/>
              <a:t>LUCAS STAINSACK DO ROSÁRIO</a:t>
            </a:r>
          </a:p>
        </p:txBody>
      </p:sp>
      <p:pic>
        <p:nvPicPr>
          <p:cNvPr id="2050" name="Picture 2" descr="open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2"/>
            <a:ext cx="9135124" cy="685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568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 txBox="1">
            <a:spLocks/>
          </p:cNvSpPr>
          <p:nvPr/>
        </p:nvSpPr>
        <p:spPr>
          <a:xfrm>
            <a:off x="329632" y="637874"/>
            <a:ext cx="4332983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1400" b="1" dirty="0" smtClean="0">
                <a:latin typeface="Century Gothic" pitchFamily="34" charset="0"/>
              </a:rPr>
              <a:t>Diagramas em bloco de sistemas</a:t>
            </a:r>
            <a:endParaRPr lang="pt-BR" sz="1400" b="1" dirty="0" smtClean="0">
              <a:latin typeface="Century Gothic" pitchFamily="34" charset="0"/>
            </a:endParaRPr>
          </a:p>
        </p:txBody>
      </p:sp>
      <p:sp>
        <p:nvSpPr>
          <p:cNvPr id="16" name="Espaço Reservado para Data 3"/>
          <p:cNvSpPr>
            <a:spLocks noGrp="1"/>
          </p:cNvSpPr>
          <p:nvPr>
            <p:ph type="dt" sz="half" idx="4294967295"/>
          </p:nvPr>
        </p:nvSpPr>
        <p:spPr>
          <a:xfrm>
            <a:off x="486032" y="620309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05/12/2016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7" name="Espaço Reservado para Rodapé 4"/>
          <p:cNvSpPr>
            <a:spLocks noGrp="1"/>
          </p:cNvSpPr>
          <p:nvPr>
            <p:ph type="ftr" sz="quarter" idx="4294967295"/>
          </p:nvPr>
        </p:nvSpPr>
        <p:spPr>
          <a:xfrm>
            <a:off x="3214816" y="620309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LIGHTFAN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8" name="Espaço Reservado para Número de Slide 5"/>
          <p:cNvSpPr>
            <a:spLocks noGrp="1"/>
          </p:cNvSpPr>
          <p:nvPr>
            <p:ph type="sldNum" sz="quarter" idx="4294967295"/>
          </p:nvPr>
        </p:nvSpPr>
        <p:spPr>
          <a:xfrm>
            <a:off x="6469792" y="5393349"/>
            <a:ext cx="2133600" cy="10774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/>
              <a:t>AMANDA IVONIAK</a:t>
            </a:r>
          </a:p>
          <a:p>
            <a:r>
              <a:rPr lang="pt-BR" sz="900" dirty="0"/>
              <a:t>EVANDRO NOVAK</a:t>
            </a:r>
          </a:p>
          <a:p>
            <a:r>
              <a:rPr lang="en-US" sz="900" dirty="0"/>
              <a:t>BRUNO BIANCHI GONZAGA</a:t>
            </a:r>
            <a:endParaRPr lang="pt-BR" sz="900" dirty="0"/>
          </a:p>
          <a:p>
            <a:r>
              <a:rPr lang="en-US" sz="900" dirty="0"/>
              <a:t>BRYAN GABRIEL CORDEIRO CHRISTEN</a:t>
            </a:r>
            <a:endParaRPr lang="pt-BR" sz="900" dirty="0"/>
          </a:p>
          <a:p>
            <a:r>
              <a:rPr lang="en-US" sz="900" dirty="0"/>
              <a:t>JONNYFER ANESIR ANDREOLA</a:t>
            </a:r>
            <a:endParaRPr lang="pt-BR" sz="900" dirty="0"/>
          </a:p>
          <a:p>
            <a:r>
              <a:rPr lang="pt-BR" sz="900" dirty="0"/>
              <a:t>JHON NEVEVE</a:t>
            </a:r>
          </a:p>
          <a:p>
            <a:r>
              <a:rPr lang="pt-BR" sz="900" dirty="0"/>
              <a:t>LUCAS STAINSACK DO ROSÁRIO</a:t>
            </a:r>
          </a:p>
        </p:txBody>
      </p:sp>
      <p:pic>
        <p:nvPicPr>
          <p:cNvPr id="3074" name="Picture 2" descr="15319361_1126271690805394_1251642870_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128" y="1726470"/>
            <a:ext cx="3990975" cy="395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88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 txBox="1">
            <a:spLocks/>
          </p:cNvSpPr>
          <p:nvPr/>
        </p:nvSpPr>
        <p:spPr>
          <a:xfrm>
            <a:off x="321335" y="621398"/>
            <a:ext cx="4596594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1400" b="1" dirty="0" smtClean="0">
                <a:latin typeface="Century Gothic" pitchFamily="34" charset="0"/>
              </a:rPr>
              <a:t>Diagrama em bloco de usuário </a:t>
            </a:r>
            <a:endParaRPr lang="pt-BR" sz="1400" b="1" dirty="0" smtClean="0">
              <a:latin typeface="Century Gothic" pitchFamily="34" charset="0"/>
            </a:endParaRPr>
          </a:p>
        </p:txBody>
      </p:sp>
      <p:sp>
        <p:nvSpPr>
          <p:cNvPr id="16" name="Espaço Reservado para Data 3"/>
          <p:cNvSpPr>
            <a:spLocks noGrp="1"/>
          </p:cNvSpPr>
          <p:nvPr>
            <p:ph type="dt" sz="half" idx="4294967295"/>
          </p:nvPr>
        </p:nvSpPr>
        <p:spPr>
          <a:xfrm>
            <a:off x="486032" y="620309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05/12/2016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7" name="Espaço Reservado para Rodapé 4"/>
          <p:cNvSpPr>
            <a:spLocks noGrp="1"/>
          </p:cNvSpPr>
          <p:nvPr>
            <p:ph type="ftr" sz="quarter" idx="4294967295"/>
          </p:nvPr>
        </p:nvSpPr>
        <p:spPr>
          <a:xfrm>
            <a:off x="3214816" y="620309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 smtClean="0">
                <a:solidFill>
                  <a:schemeClr val="tx1"/>
                </a:solidFill>
              </a:rPr>
              <a:t>LIGHTFAN</a:t>
            </a:r>
            <a:endParaRPr lang="pt-BR" sz="900" dirty="0">
              <a:solidFill>
                <a:schemeClr val="tx1"/>
              </a:solidFill>
            </a:endParaRPr>
          </a:p>
        </p:txBody>
      </p:sp>
      <p:sp>
        <p:nvSpPr>
          <p:cNvPr id="18" name="Espaço Reservado para Número de Slide 5"/>
          <p:cNvSpPr>
            <a:spLocks noGrp="1"/>
          </p:cNvSpPr>
          <p:nvPr>
            <p:ph type="sldNum" sz="quarter" idx="4294967295"/>
          </p:nvPr>
        </p:nvSpPr>
        <p:spPr>
          <a:xfrm>
            <a:off x="6469792" y="5393349"/>
            <a:ext cx="2133600" cy="10774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z="900" dirty="0"/>
              <a:t>AMANDA IVONIAK</a:t>
            </a:r>
          </a:p>
          <a:p>
            <a:r>
              <a:rPr lang="pt-BR" sz="900" dirty="0"/>
              <a:t>EVANDRO NOVAK</a:t>
            </a:r>
          </a:p>
          <a:p>
            <a:r>
              <a:rPr lang="en-US" sz="900" dirty="0"/>
              <a:t>BRUNO BIANCHI GONZAGA</a:t>
            </a:r>
            <a:endParaRPr lang="pt-BR" sz="900" dirty="0"/>
          </a:p>
          <a:p>
            <a:r>
              <a:rPr lang="en-US" sz="900" dirty="0"/>
              <a:t>BRYAN GABRIEL CORDEIRO CHRISTEN</a:t>
            </a:r>
            <a:endParaRPr lang="pt-BR" sz="900" dirty="0"/>
          </a:p>
          <a:p>
            <a:r>
              <a:rPr lang="en-US" sz="900" dirty="0"/>
              <a:t>JONNYFER ANESIR ANDREOLA</a:t>
            </a:r>
            <a:endParaRPr lang="pt-BR" sz="900" dirty="0"/>
          </a:p>
          <a:p>
            <a:r>
              <a:rPr lang="pt-BR" sz="900" dirty="0"/>
              <a:t>JHON NEVEVE</a:t>
            </a:r>
          </a:p>
          <a:p>
            <a:r>
              <a:rPr lang="pt-BR" sz="900" dirty="0"/>
              <a:t>LUCAS STAINSACK DO ROSÁRIO</a:t>
            </a:r>
          </a:p>
        </p:txBody>
      </p:sp>
      <p:pic>
        <p:nvPicPr>
          <p:cNvPr id="19" name="Picture 3" descr="15301110_1126271687472061_86866664_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796" y="1817087"/>
            <a:ext cx="1828800" cy="348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1106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rim.278D60CA-8698-42E3-AE36-14150A1B77A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612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PAGINA INTERNA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</TotalTime>
  <Words>236</Words>
  <Application>Microsoft Office PowerPoint</Application>
  <PresentationFormat>Apresentação na tela (4:3)</PresentationFormat>
  <Paragraphs>82</Paragraphs>
  <Slides>10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4</vt:i4>
      </vt:variant>
      <vt:variant>
        <vt:lpstr>Títulos de slides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Century Gothic</vt:lpstr>
      <vt:lpstr>Tema do Office</vt:lpstr>
      <vt:lpstr>1_Personalizar design</vt:lpstr>
      <vt:lpstr>Personalizar design</vt:lpstr>
      <vt:lpstr>PAGINA INTERNA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Rafael Espirito Santo Cerbatto</dc:creator>
  <cp:lastModifiedBy>aluno iel</cp:lastModifiedBy>
  <cp:revision>7</cp:revision>
  <dcterms:created xsi:type="dcterms:W3CDTF">2016-02-16T12:53:36Z</dcterms:created>
  <dcterms:modified xsi:type="dcterms:W3CDTF">2016-12-05T20:35:23Z</dcterms:modified>
</cp:coreProperties>
</file>

<file path=docProps/thumbnail.jpeg>
</file>